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7755-EC5D-40D2-AAFB-C898B254B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47B940-CB42-46CA-8761-109A3F72A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1E7A6-D484-4D93-B866-686A772E1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0622F-C3D6-4156-9CB2-46E0F2D9E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0BE5A-546A-4E2B-AA53-A7A32556B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BE73-E790-4E3B-AF99-923ACE56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BAC8-C8E1-4874-AB54-28266C69D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A4594-E962-4799-B1B6-965906DC4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139DB-40E9-4B33-8006-D4CA0A9D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B1753-50FE-430C-8960-E0D369560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8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22189C-FF92-4871-849E-8C1C4073D1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D6844A-A96B-4F1D-9689-300DE6F01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B859B-1F21-4AF8-99DF-DDF729124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6761F-42F8-416F-BCC9-50E913230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903D3-A676-42F0-A874-E76FD198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45858-E4AF-4F40-9F97-05F83DB8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F03F5-1D74-4B2A-BFB1-BDFB2F673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FCC4F-976C-4F7C-9FCC-769F1B5ED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B7A3F-10C9-43E9-95F2-63190A04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61185-5887-478A-AE3D-5063AF5F0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4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B54CA-28F3-45EF-A540-14076C250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65E8A-A7DC-4762-9047-9DBF6C0AD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2811E-A033-4976-A8D9-EFCCDAE4C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28F1-B05F-4F28-9B13-741ED70F3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1688E-E82F-47DD-B019-275424CA2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4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14F38-E1B9-442C-ABA1-E8533FB5F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B43CA-5FC0-4732-AFEF-7A47EB12A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02F69-1BD6-4E93-9E89-EA15661E8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6F80F-0D65-4913-A72A-465BCB64A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37E4D-56D7-4404-ADDE-457C4F5E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EEBA49-66F8-4563-A137-C2CC03895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7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C5935-ECB2-47EC-9D7B-BD1174F58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B39C9-E8D2-40AC-BD4C-7AF9991BD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536516-51EA-4887-9031-EE412880C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6679EB-0FCB-45B5-AD48-9F6D3E5C6B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F412B6-7AF1-4B87-882D-76337F24A6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B1A412-B7DD-4C47-8BF3-1BDA4EEF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79C43-1679-4B6B-948D-F2CD3708F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49721A-055A-4AC5-B055-CBC141365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0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B98FE-E5A1-44F0-AFC7-CF9C6C819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FD1E12-35ED-4218-B98E-79BCD4E50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98F0B2-7E06-4813-8F5F-F6102F8D4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B1DAA-08CE-451A-9F3A-A4A351FAA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8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82A5B-5F97-4DD3-A9ED-4144BF52B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6A875-1179-4589-90C6-CC7B2AD2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679A2-ED9A-4C45-95D0-463F2064B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DA48E-852B-4279-ADAA-6E767403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65755-ADEF-4196-9905-63E885146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E81EB-3E5C-4928-8E4F-8349D6157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F73C5-A06A-4D0F-BA7C-ED2EE7849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C7F04B-42DF-48B5-B3CA-41103C9D5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D1330-91BD-47A8-B5AC-D0BA7B21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11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9CC1B-A63F-4E27-A599-ED90AA265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884AB7-D976-415B-B7C6-A8954645A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BF5BD-5FAD-49E1-971F-27F375E9C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9F9A5-5DFF-40C7-90FB-5658D7F32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1FC6B3-341E-4AF1-8C41-80EC8BBE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5030FD-F1B9-4E95-96F9-409766DF7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0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E3F156-A01B-4179-9F23-29C433122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7AB3C-3949-4FA5-94AC-652A6C73E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4FFD9-E2F5-462F-BD36-0197A3738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33F5-DC1F-4CD1-99D3-E7BAA18E0E38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546C5-2915-4D6B-ADDD-830C1D40E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23350-059F-4341-85EC-13FDBAD25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B51AA-70CC-49AB-800F-B5AE8313F0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0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7EFC2-CCDC-4FE0-8D4B-453D0F88B6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God’s Favor (Session 3): Those Who Mourn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40091-583F-464B-9319-5D54696F5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with Dr. Josh Olds</a:t>
            </a:r>
          </a:p>
        </p:txBody>
      </p:sp>
    </p:spTree>
    <p:extLst>
      <p:ext uri="{BB962C8B-B14F-4D97-AF65-F5344CB8AC3E}">
        <p14:creationId xmlns:p14="http://schemas.microsoft.com/office/powerpoint/2010/main" val="3344605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DDAF-E99C-4ABF-A9A8-29ADD465F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Scripture Readings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75897-7B5D-4236-9387-248C6918E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Matthew 5:4; Habakkuk 1:2-5</a:t>
            </a:r>
          </a:p>
        </p:txBody>
      </p:sp>
    </p:spTree>
    <p:extLst>
      <p:ext uri="{BB962C8B-B14F-4D97-AF65-F5344CB8AC3E}">
        <p14:creationId xmlns:p14="http://schemas.microsoft.com/office/powerpoint/2010/main" val="378784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083BD-0D4B-42AC-B1AA-3BC551727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Second </a:t>
            </a:r>
            <a:r>
              <a:rPr lang="en-US" dirty="0">
                <a:solidFill>
                  <a:schemeClr val="bg1"/>
                </a:solidFill>
              </a:rPr>
              <a:t>Beatitude| Matthew 5:4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C2544-9F07-4603-AC39-08A07EF74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>
                <a:solidFill>
                  <a:schemeClr val="bg1"/>
                </a:solidFill>
              </a:rPr>
              <a:t>“Blessed are those who mourn, for they will be comforted.”</a:t>
            </a:r>
          </a:p>
        </p:txBody>
      </p:sp>
    </p:spTree>
    <p:extLst>
      <p:ext uri="{BB962C8B-B14F-4D97-AF65-F5344CB8AC3E}">
        <p14:creationId xmlns:p14="http://schemas.microsoft.com/office/powerpoint/2010/main" val="4261786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Habakkuk Yells at God | Habakkuk 1:2-3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2 How long, LORD, must I call for help,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but you do not listen?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Or cry out to you, “Violence!”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but you do not save?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3 Why do you make me look at injustice?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Why do you tolerate wrongdoing?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Destruction and violence are before me;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   there is strife, and conflict abounds.</a:t>
            </a:r>
          </a:p>
          <a:p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96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D369-75A2-4C66-AC57-BB2B12C9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Habakkuk Yells at God | Habakkuk 1:4-5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0499-296D-40DF-8531-DCFBE9034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4 Therefore the law is paralyzed,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and justice never prevails.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The wicked hem in the righteous,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so that justice is perverted.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5 “Look at the nations and watch—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and be utterly amazed.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For I am going to do something in your days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that you would not believe,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</a:rPr>
              <a:t>    even if you were told.</a:t>
            </a:r>
          </a:p>
        </p:txBody>
      </p:sp>
    </p:spTree>
    <p:extLst>
      <p:ext uri="{BB962C8B-B14F-4D97-AF65-F5344CB8AC3E}">
        <p14:creationId xmlns:p14="http://schemas.microsoft.com/office/powerpoint/2010/main" val="269701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90E11-1CAA-4BE5-B045-81CEE7F1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For 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726D8-6E5C-40C0-BDCE-AEAB35499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To Read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Matthew 5:5 – “Blessed are the meek, for they will inherit the earth.”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Luke 1:46-55 – Mary’s Magnificat</a:t>
            </a:r>
          </a:p>
          <a:p>
            <a:r>
              <a:rPr lang="en-US" dirty="0">
                <a:solidFill>
                  <a:schemeClr val="bg1"/>
                </a:solidFill>
              </a:rPr>
              <a:t>To Think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What does it mean to be meek in today’s culture?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How does meekness reflect Jesus’ character?</a:t>
            </a:r>
          </a:p>
          <a:p>
            <a:r>
              <a:rPr lang="en-US" dirty="0">
                <a:solidFill>
                  <a:schemeClr val="bg1"/>
                </a:solidFill>
              </a:rPr>
              <a:t>To Do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Spend time in prayer asking God to show you areas where you need to practice meekness.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Look for one opportunity this week to respond to someone with gentleness and humility.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0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268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God’s Favor (Session 3): Those Who Mourn</vt:lpstr>
      <vt:lpstr>Scripture Readings</vt:lpstr>
      <vt:lpstr>Second Beatitude| Matthew 5:4</vt:lpstr>
      <vt:lpstr>Habakkuk Yells at God | Habakkuk 1:2-3</vt:lpstr>
      <vt:lpstr>Habakkuk Yells at God | Habakkuk 1:4-5</vt:lpstr>
      <vt:lpstr>For Next 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God’s Favor (Session 2): Those Poor in Spirit</dc:title>
  <dc:creator>Josh Olds</dc:creator>
  <cp:lastModifiedBy>Josh Olds</cp:lastModifiedBy>
  <cp:revision>4</cp:revision>
  <dcterms:created xsi:type="dcterms:W3CDTF">2025-08-18T09:01:29Z</dcterms:created>
  <dcterms:modified xsi:type="dcterms:W3CDTF">2025-08-18T10:27:08Z</dcterms:modified>
</cp:coreProperties>
</file>